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62" r:id="rId6"/>
    <p:sldId id="263" r:id="rId7"/>
    <p:sldId id="259" r:id="rId8"/>
    <p:sldId id="260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1E95E-55CD-3AE9-6586-93503F366E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C1D11C-4524-E9FA-0C5A-093EF0FEF1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FB53F-04D3-2C35-D03D-AF397A0B2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8399F3-81D0-87C8-B912-D23248896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4B41B-AE8E-F374-FAB8-13DBAB305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715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45771-9FF7-50DD-4F0A-382145188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BE0A25-C432-237A-611A-67F2B0CF2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57A973-57A0-6070-F21A-7E3788DFF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A9A84D-F5B6-3B55-6257-B5D4C6EE5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4B494A-7D30-4B55-5879-60AED5C42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756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4C53C-B4A2-A4CC-CA56-5E340F625B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3FFBB5-503D-5BCD-EFA9-2BD6CD091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E6CF5-8213-AB3D-3997-2C0259E48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EC7E6-5456-647E-F18E-A8D025ECC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285B4-5DA6-C5A9-FDC1-841691A8A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E359-3DCB-7EB8-307A-45296C180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6659E-91D1-1223-1742-DB86A169A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765290-6ED7-E553-3EA5-A655E03A5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920ED-C9D1-5729-4032-74FFE311A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2E0321-89C9-EB21-11D7-5368F08DA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1221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EF52F-1AB0-1C72-739A-54C6C2816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19610-BF72-5D0E-5B33-6DD5AA4CC5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677B26-50A9-3E76-B9EB-4744F701F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79DC9-819A-22D7-45A1-42E99FCA5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B434C1-5C4B-9741-1907-116B2F28D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E1FE56-0D33-249C-6FFE-338F8388D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AEDE85-E97A-47ED-9DB4-E01D3F17DA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CB0E79-32FC-A658-C846-35A561BC06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734CF9-D5F6-43D9-0CEE-4087FF7E2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2F5204-5C3B-B466-B915-5A4AEE5F7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605F2E-0B20-E1D2-BB7E-038005C41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443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7832-EB59-E8E3-007D-945767D3E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EBD4A-3E3B-9D56-E054-692CCB8E3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29066E-7123-F14A-3CEF-EEB057B3E4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77222E-F967-CA02-E652-0CCFF3FF9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63EF57-FACD-F453-ED4D-2574BCE909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3D747D2-66DC-9BCE-1C65-B18DA56D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2E3EE6-0A8D-E2C9-AEAB-6017E9712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E4C341-6440-D979-AD0F-0DD630F9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36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BE16A-05B2-630D-2D4F-BF048D03F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96523D-CFAF-DB0E-83D9-CB8A6E69E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BEFA8A-6038-3A4F-063E-35296F331E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75D8E1-5D0B-D809-0E52-7089CB289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142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32B91E-25C1-AE4D-CD11-55005FC33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64B49C-6BB4-DB3C-290E-984BF2767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D2603D-C5DF-AC58-40E5-2AF597D3D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5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59021-6379-F9D0-13CE-1BC67F9A3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F78E-F0E6-3476-DB42-116B7A736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B9AC5-414C-C294-A690-47CC034191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ABBF94-8E5E-8DB2-F0FC-FE9A025B6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EDCB1A-AD2E-16B6-294D-BF568AAAD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26654-871D-CF03-55D5-B11EC4D74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72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B59DB-7BFF-AD05-F52F-711AB5DEF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937A02-9728-496B-50BA-7F15C0D986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DFF0D-8820-A36F-746D-92A9A5198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D99A1-20BA-14FE-90AF-B7A2C44A0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37BABF-9641-23E9-26DA-C7E4DF815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FA93DB-2666-DE83-A22B-72936B04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6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252F71-9934-CF4F-7EA9-8D20549B2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81EDEF-9BC1-514F-215B-24F68D53D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E2DB42-8340-54A4-AF98-8B5ECF6C5E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988495-BF14-4495-BF5E-5046A162719E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416EB-7D9A-55C4-39B6-A800ACEF1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B536C-E73A-9EE2-75F1-368D7BFEAE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2BDDDA-D8BB-44F3-85CE-8484D60C1C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9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352C18-5E79-C569-0AB5-F9D6FBF07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9266" y="-979714"/>
            <a:ext cx="6813467" cy="881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193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FCFA4-9F1E-C133-491B-525DE39CA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61538" y="-828472"/>
            <a:ext cx="6743947" cy="872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578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6B0FA-E982-390F-313C-4E368F7B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1008529"/>
            <a:ext cx="6858000" cy="88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73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3C1B49-5263-4376-4D30-8F1279DB3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6997" y="-1008533"/>
            <a:ext cx="6858003" cy="887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9692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D650BC-B335-4EAE-D212-D9B23FE49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7" b="76770"/>
          <a:stretch/>
        </p:blipFill>
        <p:spPr>
          <a:xfrm rot="16200000">
            <a:off x="-2027048" y="2767693"/>
            <a:ext cx="6789470" cy="1322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CE6249-5FCE-4D34-355F-BD5CB794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109" y="54274"/>
            <a:ext cx="7382896" cy="680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2213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969AB8-77A1-AD5D-7D51-2DE342313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7717" y="-987813"/>
            <a:ext cx="6839940" cy="88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1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CAB1AB-CA46-7D96-A2EB-63BB4E7A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0530" y="-1012058"/>
            <a:ext cx="6881998" cy="890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168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058E27-05C8-FCF2-7D24-0270E5320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98763" y="-838346"/>
            <a:ext cx="6595753" cy="8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16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D04364-78BC-957B-BDC8-EE54F24E7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05352" y="-972985"/>
            <a:ext cx="6792934" cy="879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39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4E6FDB-C687-3DCC-2276-DF6A84610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0530" y="-1012059"/>
            <a:ext cx="6881997" cy="89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971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02FA0C-DF89-779F-F929-453D181E7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89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85889A-DDAC-4D68-66D1-3DFE8209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89027" y="-886502"/>
            <a:ext cx="6751617" cy="8737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966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2569CA-30DF-7A75-6297-E3E32A65D9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4" b="78967"/>
          <a:stretch/>
        </p:blipFill>
        <p:spPr>
          <a:xfrm rot="16200000">
            <a:off x="-2047751" y="2769177"/>
            <a:ext cx="6838703" cy="13389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D8A4DE-4308-BCC2-42D6-58D89C83C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083" y="14944"/>
            <a:ext cx="7315834" cy="682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237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CA6EF0-2777-74B9-3506-974E11997B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326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4C4AD3-143F-447B-99F9-41DA676C1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2385" y="-1013914"/>
            <a:ext cx="6894615" cy="892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414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C64F93-8F45-8FA5-B70E-BF31B06CA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29823" y="-1045707"/>
            <a:ext cx="6890411" cy="891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5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B051B7-045A-7D5F-88F7-9D271E8C7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4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227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E364B0-EB39-F680-7273-A1DDFBAD73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7717" y="-987813"/>
            <a:ext cx="6839940" cy="88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2808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F568A2-DBB9-3D98-9E71-B9C475C19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4296" y="-1031233"/>
            <a:ext cx="6877793" cy="890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029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740F8A-EE66-FAAC-A1E5-307288A5F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8772" y="-1016757"/>
            <a:ext cx="6865174" cy="888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047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D311E5-6F2B-6504-744C-44E18049B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44298" y="-1031234"/>
            <a:ext cx="6877795" cy="89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9124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0AA705-E6DC-5877-3152-20BB4158F5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92401" y="-1008530"/>
            <a:ext cx="6858000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511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159ED-678D-B9A4-9F74-DB5EE03F0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6661" y="-958868"/>
            <a:ext cx="6814705" cy="88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347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EED32-85CB-FA27-D555-B8D057681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29825" y="-1045706"/>
            <a:ext cx="6890411" cy="89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3715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D05929-BAA4-F04D-0D65-EBA09D8A70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190" b="8095"/>
          <a:stretch/>
        </p:blipFill>
        <p:spPr>
          <a:xfrm rot="16200000">
            <a:off x="-2126670" y="3046513"/>
            <a:ext cx="6694716" cy="928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3B082-EB19-7FF7-1D0C-11A10020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73242" y="-1002287"/>
            <a:ext cx="6852558" cy="88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06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13DB76-4EF5-813F-C16D-5DC7019CC6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75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3CEA770-F64B-93DE-0A25-113ECA2E2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169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75A27C-CE6F-C9A4-CB51-3F34CF211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1008529"/>
            <a:ext cx="6858000" cy="887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58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B93E78-0C1E-6F90-5C81-375CA1D38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8587" y="-1008167"/>
            <a:ext cx="6863939" cy="888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81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A644F2-22CB-47C2-311E-7928C2456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705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A1102F-317B-90A6-BE13-D5D6CAB2F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7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40759A2-4975-9F00-CA7B-9C8A4D381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89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FCF365B-06DC-6C9B-E955-B02331B90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945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A159ED-678D-B9A4-9F74-DB5EE03F06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6661" y="-958868"/>
            <a:ext cx="6814705" cy="881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4438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2DC767-6F10-E557-8E8C-71379B46D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44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C7D0F1-DFD0-5424-9AA9-4101CECE8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604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292B60-0A7A-1189-A941-9E13FD6100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2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44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848367-C2E1-31D5-7E8A-DC1269193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58770" y="-1016759"/>
            <a:ext cx="6865175" cy="888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8767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C45BA6-8E93-A109-26E6-4FA9133A3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1251" y="-963693"/>
            <a:ext cx="6818911" cy="882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9626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F36FEA-2867-0981-F14C-D92532049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6819" y="-1007111"/>
            <a:ext cx="6856764" cy="887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98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22EA39-42C2-1585-0B9A-A3D0DB6A9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888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A2013F-93C0-0EAB-C22F-4289FA38F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52" b="76429"/>
          <a:stretch/>
        </p:blipFill>
        <p:spPr>
          <a:xfrm rot="16200000">
            <a:off x="-586841" y="2988131"/>
            <a:ext cx="5299364" cy="12083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49C845-824E-5ECE-A956-F1775188C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675529" y="-1008530"/>
            <a:ext cx="6857999" cy="887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504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C84F96-5D8C-8654-97A1-E1532E96BB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3242" y="-1002287"/>
            <a:ext cx="6852558" cy="88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575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99E269-F208-3CF1-3F8D-A967AF807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73242" y="-1002287"/>
            <a:ext cx="6852558" cy="88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26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7FB942-AEDB-E168-3CCD-2062C5A55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1008529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25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10389D-ABBF-B2FB-811C-919AD84BE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87717" y="-987813"/>
            <a:ext cx="6839940" cy="88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793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73BAD8-59AA-FA35-2129-AE01B2BCA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415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326524-0003-15AB-A5CE-17D8EBA27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00151" y="-971304"/>
            <a:ext cx="6813469" cy="881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778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264AB3-41EE-FD33-F0BA-AFD07B7E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13510" y="-851066"/>
            <a:ext cx="6645235" cy="859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535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66086C0-C635-A8E8-EA70-D908755C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18759" y="-823152"/>
            <a:ext cx="6596743" cy="853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687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BEC8F5-1FD1-BD43-0E97-25023EE27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35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E88865-0044-65C7-E798-93E982017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93431" y="-785445"/>
            <a:ext cx="6673438" cy="863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472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DA33C4-75A2-810C-EA8A-69C827F5C4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78413" y="-807886"/>
            <a:ext cx="6715001" cy="869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5681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9734F0-9F10-5EC4-991B-B0DE450BC9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583"/>
          <a:stretch/>
        </p:blipFill>
        <p:spPr>
          <a:xfrm rot="16200000">
            <a:off x="620240" y="-539090"/>
            <a:ext cx="6776852" cy="80173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C3F4BE8-2C9A-6830-A711-B90282FAB8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952" b="76429"/>
          <a:stretch/>
        </p:blipFill>
        <p:spPr>
          <a:xfrm rot="16200000">
            <a:off x="5764977" y="2988130"/>
            <a:ext cx="5299364" cy="120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153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954494-2468-4535-4196-C4BCD4BB8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16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736FA-AF18-C841-018D-4D5DEC7E9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1" y="-1008530"/>
            <a:ext cx="6858001" cy="887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3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56F026-9750-ECEC-6A94-E5911A0B8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745609" y="-929922"/>
            <a:ext cx="6789471" cy="878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412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845265-F631-8046-234B-146B803A3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67000" y="-1008533"/>
            <a:ext cx="6858003" cy="88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31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473</TotalTime>
  <Words>0</Words>
  <Application>Microsoft Office PowerPoint</Application>
  <PresentationFormat>Widescreen</PresentationFormat>
  <Paragraphs>0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 Kinzel</dc:creator>
  <cp:lastModifiedBy>Katherin Kinzel</cp:lastModifiedBy>
  <cp:revision>8</cp:revision>
  <dcterms:created xsi:type="dcterms:W3CDTF">2022-07-08T13:31:24Z</dcterms:created>
  <dcterms:modified xsi:type="dcterms:W3CDTF">2022-07-22T13:08:10Z</dcterms:modified>
</cp:coreProperties>
</file>